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827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1061"/>
            <a:ext cx="7401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Penetration Testing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0002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nahamstore.thm</a:t>
            </a:r>
            <a:endParaRPr lang="en-US" sz="7500" dirty="0"/>
          </a:p>
        </p:txBody>
      </p:sp>
      <p:sp>
        <p:nvSpPr>
          <p:cNvPr id="5" name="Text 2"/>
          <p:cNvSpPr/>
          <p:nvPr/>
        </p:nvSpPr>
        <p:spPr>
          <a:xfrm>
            <a:off x="793790" y="60455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Application Security Assessment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096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4710" y="2452092"/>
            <a:ext cx="6032778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&amp; Conclusion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34710" y="3311366"/>
            <a:ext cx="238470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Remediations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34710" y="3750588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XSS: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input sanitisation and output encoding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4710" y="4048363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prepared statements and parameterised queries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4710" y="4346138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SSRF: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Whitelist outbound connections and validate URLs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4710" y="4643914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CSRF: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anti-CSRF tokens on all forms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34710" y="4941689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LFI: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Strict path validation and input filtering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34710" y="5239464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IDOR: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Enforce proper access control checks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34710" y="5537240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RCE: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Disable dangerous functions and validate uploads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34710" y="5835015"/>
            <a:ext cx="659415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Polkit: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Patch CVE-2021-4034 immediately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09153" y="3311366"/>
            <a:ext cx="229159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Posture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09153" y="3845957"/>
            <a:ext cx="3201591" cy="50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3950" dirty="0"/>
          </a:p>
        </p:txBody>
      </p:sp>
      <p:sp>
        <p:nvSpPr>
          <p:cNvPr id="15" name="Text 12"/>
          <p:cNvSpPr/>
          <p:nvPr/>
        </p:nvSpPr>
        <p:spPr>
          <a:xfrm>
            <a:off x="8155067" y="4540925"/>
            <a:ext cx="190964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Vulnerabilities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09153" y="4932402"/>
            <a:ext cx="320159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security issues identified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0901601" y="3845957"/>
            <a:ext cx="3201710" cy="50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950" dirty="0"/>
          </a:p>
        </p:txBody>
      </p:sp>
      <p:sp>
        <p:nvSpPr>
          <p:cNvPr id="18" name="Text 15"/>
          <p:cNvSpPr/>
          <p:nvPr/>
        </p:nvSpPr>
        <p:spPr>
          <a:xfrm>
            <a:off x="11547634" y="4540925"/>
            <a:ext cx="190964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0901601" y="4932402"/>
            <a:ext cx="3201710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Requiring immediate attention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9205317" y="5558552"/>
            <a:ext cx="3201710" cy="50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</a:t>
            </a:r>
            <a:endParaRPr lang="en-US" sz="3950" dirty="0"/>
          </a:p>
        </p:txBody>
      </p:sp>
      <p:sp>
        <p:nvSpPr>
          <p:cNvPr id="21" name="Text 18"/>
          <p:cNvSpPr/>
          <p:nvPr/>
        </p:nvSpPr>
        <p:spPr>
          <a:xfrm>
            <a:off x="9851350" y="6253520"/>
            <a:ext cx="190964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Risk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9205317" y="6644997"/>
            <a:ext cx="3201710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security impact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509153" y="7061121"/>
            <a:ext cx="6594158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Assessment:</a:t>
            </a: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application requires comprehensive security hardening before production deployment. Immediate patching of critical vulnerabilities is essential.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3136702"/>
          </a:xfrm>
          <a:prstGeom prst="roundRect">
            <a:avLst>
              <a:gd name="adj" fmla="val 30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security assessment of nahamstore.thm web application to identify vulnerabilities and security weaknesses.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 vulnerabilities discovered across multiple categories, including critical RCE and privilege escalation vectors.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Posture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High-risk environment requiring immediate remediation of critical vulnerabilities to prevent unauthorised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26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Scope of 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5102"/>
            <a:ext cx="130428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6827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82643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In-Scope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3826431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Out-of-Scope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151388" y="382643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333042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476750"/>
            <a:ext cx="47535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application endpoints, forms, APIs, authentication mechanisms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4476750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infrastructure, social engineering, DoS attacks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151388" y="4476750"/>
            <a:ext cx="3450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Timeframe: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 days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Restrictions: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Non-destructive testing only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3910727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5900" y="1388150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Reconnaissance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485900" y="172628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gathering and target profiling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5900" y="232671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Enumeration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485900" y="266485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and endpoint discovery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5900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Scanning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485900" y="360342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Vulnerability identification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5900" y="420385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Discovery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485900" y="454199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Weakness analysis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5900" y="514242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Exploitation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1485900" y="548056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of concept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85900" y="608099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Privilege Escalation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1485900" y="641913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elevation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485900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1485900" y="7357705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Documentation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601" y="623173"/>
            <a:ext cx="4390430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Used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601" y="1523286"/>
            <a:ext cx="351234" cy="351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5267" y="1583650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FFUF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85267" y="1963460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web fuzzer for content discovery and parameter enumeration.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4857" y="1523286"/>
            <a:ext cx="351234" cy="3512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5523" y="1583650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Katana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995523" y="1963460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Next-generation crawling framework for web application mapping.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601" y="2595682"/>
            <a:ext cx="351234" cy="3512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85267" y="2656046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GoSpider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185267" y="3035856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web spider for discovering URLs and endpoints.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4857" y="2595682"/>
            <a:ext cx="351234" cy="3512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95523" y="2656046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BurpSuite Pro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995523" y="3035856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web application security testing platform.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01" y="3668078"/>
            <a:ext cx="351234" cy="35123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85267" y="3728442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Arjun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185267" y="4108252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 parameter discovery tool for finding hidden parameters.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4857" y="3668078"/>
            <a:ext cx="351234" cy="35123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995523" y="3728442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ParamSpider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7995523" y="4108252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Mining parameters from dark corners of web archives.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01" y="4740473"/>
            <a:ext cx="351234" cy="35123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185267" y="4800838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Wappalyzer</a:t>
            </a:r>
            <a:endParaRPr lang="en-US" sz="1700" dirty="0"/>
          </a:p>
        </p:txBody>
      </p:sp>
      <p:sp>
        <p:nvSpPr>
          <p:cNvPr id="23" name="Text 14"/>
          <p:cNvSpPr/>
          <p:nvPr/>
        </p:nvSpPr>
        <p:spPr>
          <a:xfrm>
            <a:off x="1185267" y="5180647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profiler identifying CMS, frameworks, and libraries.</a:t>
            </a:r>
            <a:endParaRPr lang="en-US" sz="13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24857" y="4740473"/>
            <a:ext cx="351234" cy="351234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995523" y="4800838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WhatWeb</a:t>
            </a:r>
            <a:endParaRPr lang="en-US" sz="1700" dirty="0"/>
          </a:p>
        </p:txBody>
      </p:sp>
      <p:sp>
        <p:nvSpPr>
          <p:cNvPr id="26" name="Text 16"/>
          <p:cNvSpPr/>
          <p:nvPr/>
        </p:nvSpPr>
        <p:spPr>
          <a:xfrm>
            <a:off x="7995523" y="5180647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scanner for identifying technologies and versions.</a:t>
            </a:r>
            <a:endParaRPr lang="en-US" sz="135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601" y="5812869"/>
            <a:ext cx="351234" cy="351234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185267" y="5873234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Wafw00f</a:t>
            </a:r>
            <a:endParaRPr lang="en-US" sz="1700" dirty="0"/>
          </a:p>
        </p:txBody>
      </p:sp>
      <p:sp>
        <p:nvSpPr>
          <p:cNvPr id="29" name="Text 18"/>
          <p:cNvSpPr/>
          <p:nvPr/>
        </p:nvSpPr>
        <p:spPr>
          <a:xfrm>
            <a:off x="1185267" y="6253043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application firewall detection and fingerprinting tool.</a:t>
            </a:r>
            <a:endParaRPr lang="en-US" sz="135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4857" y="5812869"/>
            <a:ext cx="351234" cy="351234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7995523" y="5873234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Sqlmap</a:t>
            </a:r>
            <a:endParaRPr lang="en-US" sz="1700" dirty="0"/>
          </a:p>
        </p:txBody>
      </p:sp>
      <p:sp>
        <p:nvSpPr>
          <p:cNvPr id="32" name="Text 20"/>
          <p:cNvSpPr/>
          <p:nvPr/>
        </p:nvSpPr>
        <p:spPr>
          <a:xfrm>
            <a:off x="7995523" y="6253043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SQL injection and database takeover tool.</a:t>
            </a:r>
            <a:endParaRPr lang="en-US" sz="1350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01" y="6885265"/>
            <a:ext cx="351234" cy="351234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1185267" y="6945630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Metasploit 6</a:t>
            </a:r>
            <a:endParaRPr lang="en-US" sz="1700" dirty="0"/>
          </a:p>
        </p:txBody>
      </p:sp>
      <p:sp>
        <p:nvSpPr>
          <p:cNvPr id="35" name="Text 22"/>
          <p:cNvSpPr/>
          <p:nvPr/>
        </p:nvSpPr>
        <p:spPr>
          <a:xfrm>
            <a:off x="1185267" y="7325439"/>
            <a:ext cx="602015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Penetration testing framework for exploit development.</a:t>
            </a:r>
            <a:endParaRPr lang="en-US" sz="1350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24857" y="6885265"/>
            <a:ext cx="351234" cy="351234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7995523" y="6945630"/>
            <a:ext cx="219515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Msfvenom</a:t>
            </a:r>
            <a:endParaRPr lang="en-US" sz="1700" dirty="0"/>
          </a:p>
        </p:txBody>
      </p:sp>
      <p:sp>
        <p:nvSpPr>
          <p:cNvPr id="38" name="Text 24"/>
          <p:cNvSpPr/>
          <p:nvPr/>
        </p:nvSpPr>
        <p:spPr>
          <a:xfrm>
            <a:off x="7995523" y="7325439"/>
            <a:ext cx="602027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Payload generator for creating custom exploit payloads.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634"/>
            <a:ext cx="6752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Reconnaissance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388"/>
            <a:ext cx="41957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 Discovered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16831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536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Attack Surface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99521" y="31884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 unique endpoints discovered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6306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 input parameters identified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0728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 authentication mechanisms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5150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file upload functionalities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957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API endpoints exposed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50103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Vulnerability Summary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18 vulnerabilities discovered, plus 1 privilege escalation vector (CVE-2021-4034).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265" y="500301"/>
            <a:ext cx="6300549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Findings: XSS &amp; SQLi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18265" y="1335167"/>
            <a:ext cx="7880271" cy="2962394"/>
          </a:xfrm>
          <a:prstGeom prst="roundRect">
            <a:avLst>
              <a:gd name="adj" fmla="val 3704"/>
            </a:avLst>
          </a:prstGeom>
          <a:solidFill>
            <a:srgbClr val="272525"/>
          </a:solidFill>
          <a:ln w="22860">
            <a:solidFill>
              <a:srgbClr val="FF006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5405" y="1335167"/>
            <a:ext cx="91440" cy="2962394"/>
          </a:xfrm>
          <a:prstGeom prst="roundRect">
            <a:avLst>
              <a:gd name="adj" fmla="val 82929"/>
            </a:avLst>
          </a:prstGeom>
          <a:solidFill>
            <a:srgbClr val="FF0066"/>
          </a:solidFill>
          <a:ln/>
        </p:spPr>
      </p:sp>
      <p:sp>
        <p:nvSpPr>
          <p:cNvPr id="6" name="Text 3"/>
          <p:cNvSpPr/>
          <p:nvPr/>
        </p:nvSpPr>
        <p:spPr>
          <a:xfrm>
            <a:off x="6390203" y="1538526"/>
            <a:ext cx="291345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Cross-Site Scripting (XSS)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90203" y="1928932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 instances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90203" y="2325886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Discovery: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Found using BurpSuite Pro and manual parameter fuzzing with FFUF.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390203" y="2722840"/>
            <a:ext cx="740497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Session hijacking, credential theft, malicious script injection affecting user accounts.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90203" y="3408521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Level: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90203" y="3805476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Payload: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&lt;script&gt;alert(document.cookie)&lt;/script&gt;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8265" y="4478060"/>
            <a:ext cx="7880271" cy="3251121"/>
          </a:xfrm>
          <a:prstGeom prst="roundRect">
            <a:avLst>
              <a:gd name="adj" fmla="val 3375"/>
            </a:avLst>
          </a:prstGeom>
          <a:solidFill>
            <a:srgbClr val="272525"/>
          </a:solidFill>
          <a:ln w="22860">
            <a:solidFill>
              <a:srgbClr val="FF336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95405" y="4478060"/>
            <a:ext cx="91440" cy="3251121"/>
          </a:xfrm>
          <a:prstGeom prst="roundRect">
            <a:avLst>
              <a:gd name="adj" fmla="val 82929"/>
            </a:avLst>
          </a:prstGeom>
          <a:solidFill>
            <a:srgbClr val="FF3366"/>
          </a:solidFill>
          <a:ln/>
        </p:spPr>
      </p:sp>
      <p:sp>
        <p:nvSpPr>
          <p:cNvPr id="14" name="Text 11"/>
          <p:cNvSpPr/>
          <p:nvPr/>
        </p:nvSpPr>
        <p:spPr>
          <a:xfrm>
            <a:off x="6390203" y="4681418"/>
            <a:ext cx="225683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Injection (SQLi)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90203" y="5071824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instances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90203" y="5468779"/>
            <a:ext cx="740497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Discovery: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Identified using Sqlmap automated scanning on login and search parameters.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90203" y="6154460"/>
            <a:ext cx="740497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Complete database compromise, data exfiltration, authentication bypass, potential data manipulation.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390203" y="6840141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Level: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Critical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90203" y="7237095"/>
            <a:ext cx="740497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Payload: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' OR '1'='1' --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112" y="405646"/>
            <a:ext cx="3702248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Attack Path Timeline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307580" y="1158478"/>
            <a:ext cx="15240" cy="6665476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4" name="Shape 2"/>
          <p:cNvSpPr/>
          <p:nvPr/>
        </p:nvSpPr>
        <p:spPr>
          <a:xfrm>
            <a:off x="6724531" y="1316117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7149941" y="1158478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5067" y="1186041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744283" y="1208961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Reconnaissance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4112" y="1526500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profiling with Wappalyzer and WhatWeb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5219" y="2197418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10" name="Shape 8"/>
          <p:cNvSpPr/>
          <p:nvPr/>
        </p:nvSpPr>
        <p:spPr>
          <a:xfrm>
            <a:off x="7149941" y="2039779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5067" y="2067342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049697" y="2090261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Enumeration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8049697" y="2407801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discovery using Katana and GoSpider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24531" y="2957155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49941" y="2799517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5067" y="2827080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744283" y="2849999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Fuzzing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14112" y="3167539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and directory fuzzing with FFUF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5219" y="3716893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149941" y="3559254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5067" y="3586817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8049697" y="3609737"/>
            <a:ext cx="1878806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Parameter Discovery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8049697" y="3927277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Hidden parameters found via Arjun and ParamSpider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24531" y="4476631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49941" y="4318992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05067" y="4346555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4744283" y="4369475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Exploitation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14112" y="4687014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 and XSS exploitation through BurpSuite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5219" y="5236369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30" name="Shape 28"/>
          <p:cNvSpPr/>
          <p:nvPr/>
        </p:nvSpPr>
        <p:spPr>
          <a:xfrm>
            <a:off x="7149941" y="5078730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05067" y="5106293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8049697" y="5129213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Shell Access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8049697" y="5446752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 shell obtained via RCE vulnerability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24531" y="5996107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9941" y="5838468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05067" y="5866031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4744283" y="5888950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RCE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514112" y="6206490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code execution achieved using Msfvenom payload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465219" y="6755844"/>
            <a:ext cx="440650" cy="15240"/>
          </a:xfrm>
          <a:prstGeom prst="roundRect">
            <a:avLst>
              <a:gd name="adj" fmla="val 404888"/>
            </a:avLst>
          </a:prstGeom>
          <a:solidFill>
            <a:srgbClr val="2A1999"/>
          </a:solidFill>
          <a:ln/>
        </p:spPr>
      </p:sp>
      <p:sp>
        <p:nvSpPr>
          <p:cNvPr id="40" name="Shape 38"/>
          <p:cNvSpPr/>
          <p:nvPr/>
        </p:nvSpPr>
        <p:spPr>
          <a:xfrm>
            <a:off x="7149941" y="6598206"/>
            <a:ext cx="330518" cy="33051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05067" y="6625769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</a:t>
            </a:r>
            <a:endParaRPr lang="en-US" sz="1700" dirty="0"/>
          </a:p>
        </p:txBody>
      </p:sp>
      <p:sp>
        <p:nvSpPr>
          <p:cNvPr id="42" name="Text 40"/>
          <p:cNvSpPr/>
          <p:nvPr/>
        </p:nvSpPr>
        <p:spPr>
          <a:xfrm>
            <a:off x="8049697" y="6648688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Privilege Escalation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8049697" y="6966228"/>
            <a:ext cx="606659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access via CVE-2021-4034 Polkit exploit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579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Arial</vt:lpstr>
      <vt:lpstr>Inter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shrooq hussien</cp:lastModifiedBy>
  <cp:revision>2</cp:revision>
  <dcterms:created xsi:type="dcterms:W3CDTF">2025-11-21T21:40:45Z</dcterms:created>
  <dcterms:modified xsi:type="dcterms:W3CDTF">2025-11-23T01:03:08Z</dcterms:modified>
</cp:coreProperties>
</file>